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4A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pPr/>
              <a:t>Tuesday, January 29,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pPr/>
              <a:t>Tuesday, January 29,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pPr/>
              <a:t>Tuesday, January 29,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pPr/>
              <a:t>Tuesday, January 29,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pPr/>
              <a:t>Tuesday, January 29,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pPr/>
              <a:t>Tuesday, January 29,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pPr/>
              <a:t>Tuesday, January 29,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pPr/>
              <a:t>Tuesday, January 29,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pPr/>
              <a:t>Tuesday, January 29,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pPr/>
              <a:t>Tuesday, January 29,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pPr/>
              <a:t>Tuesday, January 29,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pPr/>
              <a:t>Tuesday, January 29,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lueletterbible.org/lang/lexicon/lexicon.cfm?Strongs=G436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29396"/>
            <a:ext cx="7848600" cy="1927225"/>
          </a:xfrm>
        </p:spPr>
        <p:txBody>
          <a:bodyPr/>
          <a:lstStyle/>
          <a:p>
            <a:r>
              <a:rPr lang="en-US" sz="6000" b="1" dirty="0" smtClean="0">
                <a:solidFill>
                  <a:srgbClr val="002060"/>
                </a:solidFill>
              </a:rPr>
              <a:t>YUNIAS DAN FEBE</a:t>
            </a:r>
            <a:endParaRPr lang="en-US" sz="60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569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KELAS ALKITAB MALAM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GPIB JEMAAT </a:t>
            </a:r>
            <a:r>
              <a:rPr lang="en-US" dirty="0" smtClean="0">
                <a:solidFill>
                  <a:schemeClr val="tx1"/>
                </a:solidFill>
              </a:rPr>
              <a:t>IMMANUEL</a:t>
            </a:r>
            <a:r>
              <a:rPr lang="id-ID" dirty="0" smtClean="0">
                <a:solidFill>
                  <a:schemeClr val="tx1"/>
                </a:solidFill>
              </a:rPr>
              <a:t> 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BEKASI.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17 SEPETEMBER 2012.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716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PENDAHULUAN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811" y="1572064"/>
            <a:ext cx="8764173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/>
              <a:t>Orang Kristen </a:t>
            </a:r>
            <a:r>
              <a:rPr lang="en-US" sz="2800" dirty="0" err="1"/>
              <a:t>abad</a:t>
            </a:r>
            <a:r>
              <a:rPr lang="en-US" sz="2800" dirty="0"/>
              <a:t> </a:t>
            </a:r>
            <a:r>
              <a:rPr lang="en-US" sz="2800" dirty="0" err="1"/>
              <a:t>pertama</a:t>
            </a:r>
            <a:r>
              <a:rPr lang="en-US" sz="2800" dirty="0"/>
              <a:t> </a:t>
            </a:r>
            <a:r>
              <a:rPr lang="en-US" sz="2800" dirty="0" err="1"/>
              <a:t>menyebarkan</a:t>
            </a:r>
            <a:r>
              <a:rPr lang="en-US" sz="2800" dirty="0"/>
              <a:t> </a:t>
            </a:r>
            <a:r>
              <a:rPr lang="en-US" sz="2800" dirty="0" err="1"/>
              <a:t>kabar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terutama</a:t>
            </a:r>
            <a:r>
              <a:rPr lang="en-US" sz="2800" dirty="0"/>
              <a:t> ”di </a:t>
            </a:r>
            <a:r>
              <a:rPr lang="en-US" sz="2800" dirty="0" err="1"/>
              <a:t>hadapan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rumah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rumah</a:t>
            </a:r>
            <a:r>
              <a:rPr lang="en-US" sz="2800" dirty="0"/>
              <a:t>”. (</a:t>
            </a:r>
            <a:r>
              <a:rPr lang="en-US" sz="2800" dirty="0" err="1"/>
              <a:t>Kisah</a:t>
            </a:r>
            <a:r>
              <a:rPr lang="en-US" sz="2800" dirty="0"/>
              <a:t> 20:20) </a:t>
            </a:r>
            <a:r>
              <a:rPr lang="en-US" sz="2800" dirty="0" err="1"/>
              <a:t>Mereka</a:t>
            </a:r>
            <a:r>
              <a:rPr lang="en-US" sz="2800" dirty="0"/>
              <a:t> yang </a:t>
            </a:r>
            <a:r>
              <a:rPr lang="en-US" sz="2800" dirty="0" err="1"/>
              <a:t>ikut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pekerjaan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”</a:t>
            </a:r>
            <a:r>
              <a:rPr lang="en-US" sz="2800" dirty="0" err="1"/>
              <a:t>pelayan</a:t>
            </a:r>
            <a:r>
              <a:rPr lang="en-US" sz="2800" dirty="0"/>
              <a:t>”. Di </a:t>
            </a:r>
            <a:r>
              <a:rPr lang="en-US" sz="2800" dirty="0" err="1"/>
              <a:t>antaranya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para</a:t>
            </a:r>
            <a:r>
              <a:rPr lang="en-US" sz="2800" dirty="0"/>
              <a:t> </a:t>
            </a:r>
            <a:r>
              <a:rPr lang="en-US" sz="2800" dirty="0" err="1"/>
              <a:t>wanita</a:t>
            </a:r>
            <a:r>
              <a:rPr lang="en-US" sz="2800" dirty="0"/>
              <a:t>, </a:t>
            </a:r>
            <a:r>
              <a:rPr lang="en-US" sz="2800" dirty="0" err="1"/>
              <a:t>misalnya</a:t>
            </a:r>
            <a:r>
              <a:rPr lang="en-US" sz="2800" dirty="0"/>
              <a:t> </a:t>
            </a:r>
            <a:r>
              <a:rPr lang="en-US" sz="2800" dirty="0" err="1"/>
              <a:t>Priskila</a:t>
            </a:r>
            <a:r>
              <a:rPr lang="en-US" sz="2800" dirty="0"/>
              <a:t>. </a:t>
            </a:r>
            <a:r>
              <a:rPr lang="en-US" sz="2800" dirty="0" err="1"/>
              <a:t>Ia</a:t>
            </a:r>
            <a:r>
              <a:rPr lang="en-US" sz="2800" dirty="0"/>
              <a:t>, </a:t>
            </a:r>
            <a:r>
              <a:rPr lang="en-US" sz="2800" dirty="0" err="1"/>
              <a:t>bersama</a:t>
            </a:r>
            <a:r>
              <a:rPr lang="en-US" sz="2800" dirty="0"/>
              <a:t> </a:t>
            </a:r>
            <a:r>
              <a:rPr lang="en-US" sz="2800" dirty="0" err="1"/>
              <a:t>suaminya</a:t>
            </a:r>
            <a:r>
              <a:rPr lang="en-US" sz="2800" dirty="0"/>
              <a:t>, ”</a:t>
            </a:r>
            <a:r>
              <a:rPr lang="en-US" sz="2800" dirty="0" err="1"/>
              <a:t>menjelaskan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terperinci</a:t>
            </a:r>
            <a:r>
              <a:rPr lang="en-US" sz="2800" dirty="0"/>
              <a:t> </a:t>
            </a:r>
            <a:r>
              <a:rPr lang="en-US" sz="2800" dirty="0" err="1"/>
              <a:t>jalan</a:t>
            </a:r>
            <a:r>
              <a:rPr lang="en-US" sz="2800" dirty="0"/>
              <a:t> Allah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tepat</a:t>
            </a:r>
            <a:r>
              <a:rPr lang="en-US" sz="2800" dirty="0"/>
              <a:t>”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/>
              <a:t>seorang</a:t>
            </a:r>
            <a:r>
              <a:rPr lang="en-US" sz="2800" dirty="0"/>
              <a:t> </a:t>
            </a:r>
            <a:r>
              <a:rPr lang="en-US" sz="2800" dirty="0" err="1"/>
              <a:t>pria</a:t>
            </a:r>
            <a:r>
              <a:rPr lang="en-US" sz="2800" dirty="0"/>
              <a:t> yang </a:t>
            </a:r>
            <a:r>
              <a:rPr lang="en-US" sz="2800" dirty="0" err="1"/>
              <a:t>takut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Allah </a:t>
            </a:r>
            <a:r>
              <a:rPr lang="en-US" sz="2800" dirty="0" err="1"/>
              <a:t>namun</a:t>
            </a:r>
            <a:r>
              <a:rPr lang="en-US" sz="2800" dirty="0"/>
              <a:t> </a:t>
            </a:r>
            <a:r>
              <a:rPr lang="en-US" sz="2800" dirty="0" err="1"/>
              <a:t>belum</a:t>
            </a:r>
            <a:r>
              <a:rPr lang="en-US" sz="2800" dirty="0"/>
              <a:t> </a:t>
            </a:r>
            <a:r>
              <a:rPr lang="en-US" sz="2800" dirty="0" err="1"/>
              <a:t>dibaptis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orang Kristen. (</a:t>
            </a:r>
            <a:r>
              <a:rPr lang="en-US" sz="2800" dirty="0" err="1"/>
              <a:t>Kisah</a:t>
            </a:r>
            <a:r>
              <a:rPr lang="en-US" sz="2800" dirty="0"/>
              <a:t> 18:25, 26)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/>
              <a:t>Febe</a:t>
            </a:r>
            <a:r>
              <a:rPr lang="en-US" sz="2800" dirty="0"/>
              <a:t>, </a:t>
            </a:r>
            <a:r>
              <a:rPr lang="en-US" sz="2800" dirty="0" err="1"/>
              <a:t>Priskila</a:t>
            </a:r>
            <a:r>
              <a:rPr lang="en-US" sz="2800" dirty="0"/>
              <a:t> </a:t>
            </a:r>
            <a:r>
              <a:rPr lang="en-US" sz="2800" dirty="0" err="1"/>
              <a:t>tampaknya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seorang</a:t>
            </a:r>
            <a:r>
              <a:rPr lang="en-US" sz="2800" dirty="0"/>
              <a:t> </a:t>
            </a:r>
            <a:r>
              <a:rPr lang="en-US" sz="2800" dirty="0" err="1"/>
              <a:t>pelayan</a:t>
            </a:r>
            <a:r>
              <a:rPr lang="en-US" sz="2800" dirty="0"/>
              <a:t> yang </a:t>
            </a:r>
            <a:r>
              <a:rPr lang="en-US" sz="2800" dirty="0" err="1"/>
              <a:t>efektif</a:t>
            </a:r>
            <a:r>
              <a:rPr lang="en-US" sz="2800" dirty="0"/>
              <a:t>, </a:t>
            </a:r>
            <a:r>
              <a:rPr lang="en-US" sz="2800" dirty="0" err="1"/>
              <a:t>demikian</a:t>
            </a:r>
            <a:r>
              <a:rPr lang="en-US" sz="2800" dirty="0"/>
              <a:t> pula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wanita</a:t>
            </a:r>
            <a:r>
              <a:rPr lang="en-US" sz="2800" dirty="0"/>
              <a:t> </a:t>
            </a:r>
            <a:r>
              <a:rPr lang="en-US" sz="2800" dirty="0" err="1"/>
              <a:t>lainnya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3288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6027"/>
            <a:ext cx="8229600" cy="5780973"/>
          </a:xfrm>
        </p:spPr>
        <p:txBody>
          <a:bodyPr>
            <a:noAutofit/>
          </a:bodyPr>
          <a:lstStyle/>
          <a:p>
            <a:r>
              <a:rPr lang="en-US" sz="2700" dirty="0" smtClean="0"/>
              <a:t>Phoebe</a:t>
            </a:r>
            <a:r>
              <a:rPr lang="en-US" sz="2700" dirty="0"/>
              <a:t>:</a:t>
            </a:r>
          </a:p>
          <a:p>
            <a:pPr marL="0" indent="0" algn="just">
              <a:buNone/>
            </a:pPr>
            <a:r>
              <a:rPr lang="en-US" sz="2700" dirty="0" err="1" smtClean="0"/>
              <a:t>Aku</a:t>
            </a:r>
            <a:r>
              <a:rPr lang="en-US" sz="2700" dirty="0" smtClean="0"/>
              <a:t> </a:t>
            </a:r>
            <a:r>
              <a:rPr lang="en-US" sz="2700" dirty="0" err="1"/>
              <a:t>meminta</a:t>
            </a:r>
            <a:r>
              <a:rPr lang="en-US" sz="2700" dirty="0"/>
              <a:t> </a:t>
            </a:r>
            <a:r>
              <a:rPr lang="en-US" sz="2700" dirty="0" err="1"/>
              <a:t>perhatianmu</a:t>
            </a:r>
            <a:r>
              <a:rPr lang="en-US" sz="2700" dirty="0"/>
              <a:t> </a:t>
            </a:r>
            <a:r>
              <a:rPr lang="en-US" sz="2700" dirty="0" err="1"/>
              <a:t>terhadap</a:t>
            </a:r>
            <a:r>
              <a:rPr lang="en-US" sz="2700" dirty="0"/>
              <a:t> </a:t>
            </a:r>
            <a:r>
              <a:rPr lang="en-US" sz="2700" dirty="0" err="1"/>
              <a:t>Febe</a:t>
            </a:r>
            <a:r>
              <a:rPr lang="en-US" sz="2700" dirty="0"/>
              <a:t>, </a:t>
            </a:r>
            <a:r>
              <a:rPr lang="en-US" sz="2700" dirty="0" err="1"/>
              <a:t>saudari</a:t>
            </a:r>
            <a:r>
              <a:rPr lang="en-US" sz="2700" dirty="0"/>
              <a:t> </a:t>
            </a:r>
            <a:r>
              <a:rPr lang="en-US" sz="2700" dirty="0" err="1" smtClean="0"/>
              <a:t>kita</a:t>
            </a:r>
            <a:r>
              <a:rPr lang="en-US" sz="2700" dirty="0" smtClean="0"/>
              <a:t> </a:t>
            </a:r>
            <a:r>
              <a:rPr lang="en-US" sz="2700" dirty="0"/>
              <a:t>yang </a:t>
            </a:r>
            <a:r>
              <a:rPr lang="en-US" sz="2700" dirty="0" err="1"/>
              <a:t>melayani</a:t>
            </a:r>
            <a:r>
              <a:rPr lang="en-US" sz="2700" dirty="0"/>
              <a:t> </a:t>
            </a:r>
            <a:r>
              <a:rPr lang="en-US" sz="2700" dirty="0" err="1"/>
              <a:t>jemaat</a:t>
            </a:r>
            <a:r>
              <a:rPr lang="en-US" sz="2700" dirty="0"/>
              <a:t> di </a:t>
            </a:r>
            <a:r>
              <a:rPr lang="en-US" sz="2700" dirty="0" err="1"/>
              <a:t>Kengkrea</a:t>
            </a:r>
            <a:r>
              <a:rPr lang="en-US" sz="2700" dirty="0" smtClean="0"/>
              <a:t>,	</a:t>
            </a:r>
            <a:r>
              <a:rPr lang="en-US" sz="2700" dirty="0" err="1" smtClean="0"/>
              <a:t>supaya</a:t>
            </a:r>
            <a:r>
              <a:rPr lang="en-US" sz="2700" dirty="0"/>
              <a:t> </a:t>
            </a:r>
            <a:r>
              <a:rPr lang="en-US" sz="2700" dirty="0" err="1" smtClean="0"/>
              <a:t>kamu</a:t>
            </a:r>
            <a:r>
              <a:rPr lang="en-US" sz="2700" dirty="0"/>
              <a:t> </a:t>
            </a:r>
            <a:r>
              <a:rPr lang="en-US" sz="2700" dirty="0" err="1" smtClean="0"/>
              <a:t>menyambut</a:t>
            </a:r>
            <a:r>
              <a:rPr lang="en-US" sz="2700" dirty="0" smtClean="0"/>
              <a:t> </a:t>
            </a:r>
            <a:r>
              <a:rPr lang="en-US" sz="2700" dirty="0" err="1"/>
              <a:t>dia</a:t>
            </a:r>
            <a:r>
              <a:rPr lang="en-US" sz="2700" dirty="0"/>
              <a:t> </a:t>
            </a:r>
            <a:r>
              <a:rPr lang="en-US" sz="2700" dirty="0" err="1"/>
              <a:t>dalam</a:t>
            </a:r>
            <a:r>
              <a:rPr lang="en-US" sz="2700" dirty="0"/>
              <a:t> </a:t>
            </a:r>
            <a:r>
              <a:rPr lang="en-US" sz="2700" dirty="0" err="1"/>
              <a:t>Tuhan</a:t>
            </a:r>
            <a:r>
              <a:rPr lang="en-US" sz="2700" dirty="0"/>
              <a:t>, </a:t>
            </a:r>
            <a:r>
              <a:rPr lang="en-US" sz="2700" dirty="0" err="1"/>
              <a:t>sebagaimana</a:t>
            </a:r>
            <a:r>
              <a:rPr lang="en-US" sz="2700" dirty="0"/>
              <a:t> </a:t>
            </a:r>
            <a:r>
              <a:rPr lang="en-US" sz="2700" dirty="0" err="1"/>
              <a:t>seharusnya</a:t>
            </a:r>
            <a:r>
              <a:rPr lang="en-US" sz="2700" dirty="0"/>
              <a:t> </a:t>
            </a:r>
            <a:r>
              <a:rPr lang="en-US" sz="2700" dirty="0" err="1"/>
              <a:t>bagi</a:t>
            </a:r>
            <a:r>
              <a:rPr lang="en-US" sz="2700" dirty="0"/>
              <a:t> orang-orang kudus, </a:t>
            </a:r>
            <a:r>
              <a:rPr lang="en-US" sz="2700" dirty="0" err="1"/>
              <a:t>dan</a:t>
            </a:r>
            <a:r>
              <a:rPr lang="en-US" sz="2700" dirty="0"/>
              <a:t> </a:t>
            </a:r>
            <a:r>
              <a:rPr lang="en-US" sz="2700" dirty="0" err="1"/>
              <a:t>berikanlah</a:t>
            </a:r>
            <a:r>
              <a:rPr lang="en-US" sz="2700" dirty="0"/>
              <a:t> </a:t>
            </a:r>
            <a:r>
              <a:rPr lang="en-US" sz="2700" dirty="0" err="1"/>
              <a:t>kepadanya</a:t>
            </a:r>
            <a:r>
              <a:rPr lang="en-US" sz="2700" dirty="0"/>
              <a:t> </a:t>
            </a:r>
            <a:r>
              <a:rPr lang="en-US" sz="2700" dirty="0" err="1"/>
              <a:t>bantuan</a:t>
            </a:r>
            <a:r>
              <a:rPr lang="en-US" sz="2700" dirty="0"/>
              <a:t> </a:t>
            </a:r>
            <a:r>
              <a:rPr lang="en-US" sz="2700" dirty="0" err="1"/>
              <a:t>bila</a:t>
            </a:r>
            <a:r>
              <a:rPr lang="en-US" sz="2700" dirty="0"/>
              <a:t> </a:t>
            </a:r>
            <a:r>
              <a:rPr lang="en-US" sz="2700" dirty="0" err="1"/>
              <a:t>diperlukannya</a:t>
            </a:r>
            <a:r>
              <a:rPr lang="en-US" sz="2700" dirty="0"/>
              <a:t>. </a:t>
            </a:r>
            <a:r>
              <a:rPr lang="en-US" sz="2700" dirty="0" err="1"/>
              <a:t>Sebab</a:t>
            </a:r>
            <a:r>
              <a:rPr lang="en-US" sz="2700" dirty="0"/>
              <a:t> </a:t>
            </a:r>
            <a:r>
              <a:rPr lang="en-US" sz="2700" dirty="0" err="1"/>
              <a:t>ia</a:t>
            </a:r>
            <a:r>
              <a:rPr lang="en-US" sz="2700" dirty="0"/>
              <a:t> </a:t>
            </a:r>
            <a:r>
              <a:rPr lang="en-US" sz="2700" dirty="0" err="1"/>
              <a:t>sendiri</a:t>
            </a:r>
            <a:r>
              <a:rPr lang="en-US" sz="2700" dirty="0"/>
              <a:t> </a:t>
            </a:r>
            <a:r>
              <a:rPr lang="en-US" sz="2700" dirty="0" err="1"/>
              <a:t>telah</a:t>
            </a:r>
            <a:r>
              <a:rPr lang="en-US" sz="2700" dirty="0"/>
              <a:t> </a:t>
            </a:r>
            <a:r>
              <a:rPr lang="en-US" sz="2700" dirty="0" err="1"/>
              <a:t>memberikan</a:t>
            </a:r>
            <a:r>
              <a:rPr lang="en-US" sz="2700" dirty="0"/>
              <a:t> </a:t>
            </a:r>
            <a:r>
              <a:rPr lang="en-US" sz="2700" dirty="0" err="1"/>
              <a:t>bantuan</a:t>
            </a:r>
            <a:r>
              <a:rPr lang="en-US" sz="2700" dirty="0"/>
              <a:t> </a:t>
            </a:r>
            <a:r>
              <a:rPr lang="en-US" sz="2700" dirty="0" err="1"/>
              <a:t>kepada</a:t>
            </a:r>
            <a:r>
              <a:rPr lang="en-US" sz="2700" dirty="0"/>
              <a:t> </a:t>
            </a:r>
            <a:r>
              <a:rPr lang="en-US" sz="2700" dirty="0" err="1"/>
              <a:t>banyak</a:t>
            </a:r>
            <a:r>
              <a:rPr lang="en-US" sz="2700" dirty="0"/>
              <a:t> orang, </a:t>
            </a:r>
            <a:r>
              <a:rPr lang="en-US" sz="2700" dirty="0" err="1"/>
              <a:t>juga</a:t>
            </a:r>
            <a:r>
              <a:rPr lang="en-US" sz="2700" dirty="0"/>
              <a:t> </a:t>
            </a:r>
            <a:r>
              <a:rPr lang="en-US" sz="2700" dirty="0" err="1"/>
              <a:t>kepadaku</a:t>
            </a:r>
            <a:r>
              <a:rPr lang="en-US" sz="2700" dirty="0"/>
              <a:t> </a:t>
            </a:r>
            <a:r>
              <a:rPr lang="en-US" sz="2700" dirty="0" err="1"/>
              <a:t>sendiri</a:t>
            </a:r>
            <a:r>
              <a:rPr lang="en-US" sz="2700" dirty="0"/>
              <a:t>. (Rom 16:2) </a:t>
            </a:r>
            <a:endParaRPr lang="en-US" sz="2700" dirty="0" smtClean="0"/>
          </a:p>
          <a:p>
            <a:pPr marL="0" indent="0" algn="just">
              <a:buNone/>
            </a:pPr>
            <a:r>
              <a:rPr lang="en-US" sz="2700" dirty="0" err="1"/>
              <a:t>Phebe</a:t>
            </a:r>
            <a:r>
              <a:rPr lang="en-US" sz="2700" dirty="0"/>
              <a:t> </a:t>
            </a:r>
            <a:r>
              <a:rPr lang="en-US" sz="2700" dirty="0" smtClean="0"/>
              <a:t> </a:t>
            </a:r>
            <a:r>
              <a:rPr lang="en-US" sz="2700" dirty="0" err="1"/>
              <a:t>dalam</a:t>
            </a:r>
            <a:r>
              <a:rPr lang="en-US" sz="2700" dirty="0"/>
              <a:t> </a:t>
            </a:r>
            <a:r>
              <a:rPr lang="en-US" sz="2700" dirty="0" err="1"/>
              <a:t>bahasa</a:t>
            </a:r>
            <a:r>
              <a:rPr lang="en-US" sz="2700" dirty="0"/>
              <a:t> </a:t>
            </a:r>
            <a:r>
              <a:rPr lang="en-US" sz="2700" dirty="0" err="1"/>
              <a:t>Yunani</a:t>
            </a:r>
            <a:r>
              <a:rPr lang="en-US" sz="2700" dirty="0"/>
              <a:t> </a:t>
            </a:r>
            <a:r>
              <a:rPr lang="en-US" sz="2700" dirty="0" err="1"/>
              <a:t>bentuk</a:t>
            </a:r>
            <a:r>
              <a:rPr lang="en-US" sz="2700" dirty="0"/>
              <a:t> </a:t>
            </a:r>
            <a:r>
              <a:rPr lang="en-US" sz="2700" dirty="0" err="1"/>
              <a:t>feminimnya</a:t>
            </a:r>
            <a:r>
              <a:rPr lang="en-US" sz="2700" dirty="0"/>
              <a:t> </a:t>
            </a:r>
            <a:r>
              <a:rPr lang="en-US" sz="2700" dirty="0" err="1"/>
              <a:t>artinya</a:t>
            </a:r>
            <a:r>
              <a:rPr lang="en-US" sz="2700" dirty="0"/>
              <a:t> </a:t>
            </a:r>
            <a:r>
              <a:rPr lang="en-US" sz="2700" dirty="0" err="1"/>
              <a:t>tuhan</a:t>
            </a:r>
            <a:r>
              <a:rPr lang="en-US" sz="2700" dirty="0"/>
              <a:t> “</a:t>
            </a:r>
            <a:r>
              <a:rPr lang="en-US" sz="2700" dirty="0" err="1"/>
              <a:t>Apollos</a:t>
            </a:r>
            <a:r>
              <a:rPr lang="en-US" sz="2700" dirty="0"/>
              <a:t>”. </a:t>
            </a:r>
            <a:r>
              <a:rPr lang="en-US" sz="2700" dirty="0" err="1"/>
              <a:t>Jadi</a:t>
            </a:r>
            <a:r>
              <a:rPr lang="en-US" sz="2700" dirty="0"/>
              <a:t> </a:t>
            </a:r>
            <a:r>
              <a:rPr lang="en-US" sz="2700" dirty="0" err="1"/>
              <a:t>sepertinya</a:t>
            </a:r>
            <a:r>
              <a:rPr lang="en-US" sz="2700" dirty="0"/>
              <a:t> </a:t>
            </a:r>
            <a:r>
              <a:rPr lang="en-US" sz="2700" dirty="0" err="1"/>
              <a:t>dia</a:t>
            </a:r>
            <a:r>
              <a:rPr lang="en-US" sz="2700" dirty="0"/>
              <a:t> </a:t>
            </a:r>
            <a:r>
              <a:rPr lang="en-US" sz="2700" dirty="0" err="1"/>
              <a:t>adalah</a:t>
            </a:r>
            <a:r>
              <a:rPr lang="en-US" sz="2700" dirty="0"/>
              <a:t> orang </a:t>
            </a:r>
            <a:r>
              <a:rPr lang="en-US" sz="2700" dirty="0" err="1"/>
              <a:t>Yunani</a:t>
            </a:r>
            <a:r>
              <a:rPr lang="en-US" sz="2700" dirty="0"/>
              <a:t> </a:t>
            </a:r>
            <a:r>
              <a:rPr lang="en-US" sz="2700" dirty="0" err="1"/>
              <a:t>tetapi</a:t>
            </a:r>
            <a:r>
              <a:rPr lang="en-US" sz="2700" dirty="0"/>
              <a:t> </a:t>
            </a:r>
            <a:r>
              <a:rPr lang="en-US" sz="2700" dirty="0" err="1"/>
              <a:t>dia</a:t>
            </a:r>
            <a:r>
              <a:rPr lang="en-US" sz="2700" dirty="0"/>
              <a:t> </a:t>
            </a:r>
            <a:r>
              <a:rPr lang="en-US" sz="2700" dirty="0" err="1"/>
              <a:t>telah</a:t>
            </a:r>
            <a:r>
              <a:rPr lang="en-US" sz="2700" dirty="0"/>
              <a:t> </a:t>
            </a:r>
            <a:r>
              <a:rPr lang="en-US" sz="2700" dirty="0" err="1"/>
              <a:t>menjadi</a:t>
            </a:r>
            <a:r>
              <a:rPr lang="en-US" sz="2700" dirty="0"/>
              <a:t> orang </a:t>
            </a:r>
            <a:r>
              <a:rPr lang="en-US" sz="2700" dirty="0" err="1"/>
              <a:t>percaya</a:t>
            </a:r>
            <a:r>
              <a:rPr lang="en-US" sz="2700" dirty="0"/>
              <a:t>. </a:t>
            </a:r>
            <a:r>
              <a:rPr lang="en-US" sz="2700" dirty="0" err="1"/>
              <a:t>Dia</a:t>
            </a:r>
            <a:r>
              <a:rPr lang="en-US" sz="2700" dirty="0"/>
              <a:t> </a:t>
            </a:r>
            <a:r>
              <a:rPr lang="en-US" sz="2700" dirty="0" err="1"/>
              <a:t>adalah</a:t>
            </a:r>
            <a:r>
              <a:rPr lang="en-US" sz="2700" dirty="0"/>
              <a:t> </a:t>
            </a:r>
            <a:r>
              <a:rPr lang="en-US" sz="2700" dirty="0" err="1"/>
              <a:t>diaken</a:t>
            </a:r>
            <a:r>
              <a:rPr lang="en-US" sz="2700" dirty="0"/>
              <a:t> di </a:t>
            </a:r>
            <a:r>
              <a:rPr lang="en-US" sz="2700" dirty="0" err="1"/>
              <a:t>gereja</a:t>
            </a:r>
            <a:r>
              <a:rPr lang="en-US" sz="2700" dirty="0"/>
              <a:t> </a:t>
            </a:r>
            <a:r>
              <a:rPr lang="en-US" sz="2700" dirty="0" err="1"/>
              <a:t>dan</a:t>
            </a:r>
            <a:r>
              <a:rPr lang="en-US" sz="2700" dirty="0"/>
              <a:t> </a:t>
            </a:r>
            <a:r>
              <a:rPr lang="en-US" sz="2700" dirty="0" err="1"/>
              <a:t>tinggal</a:t>
            </a:r>
            <a:r>
              <a:rPr lang="en-US" sz="2700" dirty="0"/>
              <a:t> di </a:t>
            </a:r>
            <a:r>
              <a:rPr lang="en-US" sz="2700" dirty="0" err="1"/>
              <a:t>Kenkrea</a:t>
            </a:r>
            <a:r>
              <a:rPr lang="en-US" sz="2700" dirty="0"/>
              <a:t>. </a:t>
            </a:r>
            <a:endParaRPr lang="en-US" sz="2700" dirty="0" smtClean="0"/>
          </a:p>
          <a:p>
            <a:pPr marL="0" indent="0" algn="just">
              <a:buNone/>
            </a:pPr>
            <a:endParaRPr lang="en-US" sz="2700" dirty="0"/>
          </a:p>
          <a:p>
            <a:pPr marL="0" indent="0" algn="just">
              <a:buNone/>
            </a:pP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1792727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34972"/>
            <a:ext cx="8229600" cy="5842028"/>
          </a:xfrm>
        </p:spPr>
        <p:txBody>
          <a:bodyPr/>
          <a:lstStyle/>
          <a:p>
            <a:pPr algn="just"/>
            <a:r>
              <a:rPr lang="en-US" dirty="0" err="1"/>
              <a:t>Febe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saudara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, “</a:t>
            </a:r>
            <a:r>
              <a:rPr lang="en-US" dirty="0" err="1"/>
              <a:t>saudara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”,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alamiah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rohani</a:t>
            </a:r>
            <a:r>
              <a:rPr lang="en-US" dirty="0"/>
              <a:t>;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jemaat</a:t>
            </a:r>
            <a:r>
              <a:rPr lang="en-US" dirty="0"/>
              <a:t> </a:t>
            </a:r>
            <a:r>
              <a:rPr lang="en-US" dirty="0" err="1"/>
              <a:t>gereja</a:t>
            </a:r>
            <a:r>
              <a:rPr lang="en-US" dirty="0"/>
              <a:t> di </a:t>
            </a:r>
            <a:r>
              <a:rPr lang="en-US" dirty="0" err="1"/>
              <a:t>Kenkrea</a:t>
            </a:r>
            <a:r>
              <a:rPr lang="en-US" dirty="0"/>
              <a:t>. 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dirty="0" err="1">
                <a:solidFill>
                  <a:srgbClr val="262626"/>
                </a:solidFill>
                <a:latin typeface="HelveticaNeue"/>
              </a:rPr>
              <a:t>Perlu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biaya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untuk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melakukan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perjalanan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ke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sana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dan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nampaknya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dia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orang kaya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dan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wanita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yang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berguna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.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Dia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juga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wanita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yang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murah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hati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,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dia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melayani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atau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melakukan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pelayanan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 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dengan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cara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menolong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orang-orang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miskin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,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sumbernya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bukan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dari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gereja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,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seperti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yang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biasa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dilakukan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oleh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para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diaken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,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tetapi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sumbernya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dari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hartanya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 </a:t>
            </a:r>
            <a:r>
              <a:rPr lang="en-US" dirty="0" err="1">
                <a:solidFill>
                  <a:srgbClr val="262626"/>
                </a:solidFill>
                <a:latin typeface="HelveticaNeue"/>
              </a:rPr>
              <a:t>sendiri</a:t>
            </a:r>
            <a:r>
              <a:rPr lang="en-US" dirty="0">
                <a:solidFill>
                  <a:srgbClr val="262626"/>
                </a:solidFill>
                <a:latin typeface="HelveticaNeue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008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36" y="478301"/>
            <a:ext cx="8947052" cy="6161650"/>
          </a:xfrm>
        </p:spPr>
        <p:txBody>
          <a:bodyPr>
            <a:noAutofit/>
          </a:bodyPr>
          <a:lstStyle/>
          <a:p>
            <a:pPr algn="just"/>
            <a:r>
              <a:rPr lang="en-US" sz="2200" dirty="0" err="1"/>
              <a:t>Kelihatannya</a:t>
            </a:r>
            <a:r>
              <a:rPr lang="en-US" sz="2200" dirty="0"/>
              <a:t> </a:t>
            </a:r>
            <a:r>
              <a:rPr lang="en-US" sz="2200" dirty="0" err="1"/>
              <a:t>dia</a:t>
            </a:r>
            <a:r>
              <a:rPr lang="en-US" sz="2200" dirty="0"/>
              <a:t> </a:t>
            </a:r>
            <a:r>
              <a:rPr lang="en-US" sz="2200" dirty="0" err="1"/>
              <a:t>juga</a:t>
            </a:r>
            <a:r>
              <a:rPr lang="en-US" sz="2200" dirty="0"/>
              <a:t> </a:t>
            </a:r>
            <a:r>
              <a:rPr lang="en-US" sz="2200" dirty="0" err="1"/>
              <a:t>senang</a:t>
            </a:r>
            <a:r>
              <a:rPr lang="en-US" sz="2200" dirty="0"/>
              <a:t> </a:t>
            </a:r>
            <a:r>
              <a:rPr lang="en-US" sz="2200" dirty="0" err="1"/>
              <a:t>menerima</a:t>
            </a:r>
            <a:r>
              <a:rPr lang="en-US" sz="2200" dirty="0"/>
              <a:t> </a:t>
            </a:r>
            <a:r>
              <a:rPr lang="en-US" sz="2200" dirty="0" err="1"/>
              <a:t>para</a:t>
            </a:r>
            <a:r>
              <a:rPr lang="en-US" sz="2200" dirty="0"/>
              <a:t> </a:t>
            </a:r>
            <a:r>
              <a:rPr lang="en-US" sz="2200" dirty="0" err="1"/>
              <a:t>hamba</a:t>
            </a:r>
            <a:r>
              <a:rPr lang="en-US" sz="2200" dirty="0"/>
              <a:t> </a:t>
            </a:r>
            <a:r>
              <a:rPr lang="en-US" sz="2200" dirty="0" err="1"/>
              <a:t>Tuhan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orang-orang </a:t>
            </a:r>
            <a:r>
              <a:rPr lang="en-US" sz="2200" dirty="0" err="1"/>
              <a:t>asing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tinggal</a:t>
            </a:r>
            <a:r>
              <a:rPr lang="en-US" sz="2200" dirty="0"/>
              <a:t> di </a:t>
            </a:r>
            <a:r>
              <a:rPr lang="en-US" sz="2200" dirty="0" err="1"/>
              <a:t>rumahnya</a:t>
            </a:r>
            <a:r>
              <a:rPr lang="en-US" sz="2200" dirty="0"/>
              <a:t>, </a:t>
            </a:r>
            <a:r>
              <a:rPr lang="en-US" sz="2200" dirty="0" err="1"/>
              <a:t>rumahnya</a:t>
            </a:r>
            <a:r>
              <a:rPr lang="en-US" sz="2200" dirty="0"/>
              <a:t> </a:t>
            </a:r>
            <a:r>
              <a:rPr lang="en-US" sz="2200" dirty="0" err="1"/>
              <a:t>juga</a:t>
            </a:r>
            <a:r>
              <a:rPr lang="en-US" sz="2200" dirty="0"/>
              <a:t> </a:t>
            </a:r>
            <a:r>
              <a:rPr lang="en-US" sz="2200" dirty="0" err="1"/>
              <a:t>terbuka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semua</a:t>
            </a:r>
            <a:r>
              <a:rPr lang="en-US" sz="2200" dirty="0"/>
              <a:t> orang Kristen. </a:t>
            </a:r>
            <a:r>
              <a:rPr lang="en-US" sz="2200" dirty="0" err="1"/>
              <a:t>Dia</a:t>
            </a:r>
            <a:r>
              <a:rPr lang="en-US" sz="2200" dirty="0"/>
              <a:t> </a:t>
            </a:r>
            <a:r>
              <a:rPr lang="en-US" sz="2200" dirty="0" err="1"/>
              <a:t>banyak</a:t>
            </a:r>
            <a:r>
              <a:rPr lang="en-US" sz="2200" dirty="0"/>
              <a:t> </a:t>
            </a:r>
            <a:r>
              <a:rPr lang="en-US" sz="2200" dirty="0" err="1"/>
              <a:t>membantu</a:t>
            </a:r>
            <a:r>
              <a:rPr lang="en-US" sz="2200" dirty="0"/>
              <a:t> </a:t>
            </a:r>
            <a:r>
              <a:rPr lang="en-US" sz="2200" dirty="0" err="1"/>
              <a:t>gereja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semua</a:t>
            </a:r>
            <a:r>
              <a:rPr lang="en-US" sz="2200" dirty="0"/>
              <a:t> orang kudus yang </a:t>
            </a:r>
            <a:r>
              <a:rPr lang="en-US" sz="2200" dirty="0" err="1"/>
              <a:t>datang</a:t>
            </a:r>
            <a:r>
              <a:rPr lang="en-US" sz="2200" dirty="0"/>
              <a:t> </a:t>
            </a:r>
            <a:r>
              <a:rPr lang="en-US" sz="2200" dirty="0" err="1"/>
              <a:t>ke</a:t>
            </a:r>
            <a:r>
              <a:rPr lang="en-US" sz="2200" dirty="0"/>
              <a:t> </a:t>
            </a:r>
            <a:r>
              <a:rPr lang="en-US" sz="2200" dirty="0" err="1"/>
              <a:t>sana</a:t>
            </a:r>
            <a:r>
              <a:rPr lang="en-US" sz="2200" dirty="0"/>
              <a:t>. </a:t>
            </a:r>
            <a:r>
              <a:rPr lang="en-US" sz="2200" dirty="0" err="1"/>
              <a:t>Kemungkinan</a:t>
            </a:r>
            <a:r>
              <a:rPr lang="en-US" sz="2200" dirty="0"/>
              <a:t> </a:t>
            </a:r>
            <a:r>
              <a:rPr lang="en-US" sz="2200" dirty="0" err="1"/>
              <a:t>dia</a:t>
            </a:r>
            <a:r>
              <a:rPr lang="en-US" sz="2200" dirty="0"/>
              <a:t> </a:t>
            </a:r>
            <a:r>
              <a:rPr lang="en-US" sz="2200" dirty="0" err="1"/>
              <a:t>juga</a:t>
            </a:r>
            <a:r>
              <a:rPr lang="en-US" sz="2200" dirty="0"/>
              <a:t> </a:t>
            </a:r>
            <a:r>
              <a:rPr lang="en-US" sz="2200" dirty="0" err="1"/>
              <a:t>memiliki</a:t>
            </a:r>
            <a:r>
              <a:rPr lang="en-US" sz="2200" dirty="0"/>
              <a:t> </a:t>
            </a:r>
            <a:r>
              <a:rPr lang="en-US" sz="2200" dirty="0" err="1"/>
              <a:t>kelompok</a:t>
            </a:r>
            <a:r>
              <a:rPr lang="en-US" sz="2200" dirty="0"/>
              <a:t> yang </a:t>
            </a:r>
            <a:r>
              <a:rPr lang="en-US" sz="2200" dirty="0" err="1"/>
              <a:t>melakukan</a:t>
            </a:r>
            <a:r>
              <a:rPr lang="en-US" sz="2200" dirty="0"/>
              <a:t> </a:t>
            </a:r>
            <a:r>
              <a:rPr lang="en-US" sz="2200" dirty="0" err="1"/>
              <a:t>perjalanan</a:t>
            </a:r>
            <a:r>
              <a:rPr lang="en-US" sz="2200" dirty="0"/>
              <a:t> </a:t>
            </a:r>
            <a:r>
              <a:rPr lang="en-US" sz="2200" dirty="0" err="1"/>
              <a:t>bersama-sama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dia</a:t>
            </a:r>
            <a:r>
              <a:rPr lang="en-US" sz="2200" dirty="0"/>
              <a:t> </a:t>
            </a:r>
            <a:r>
              <a:rPr lang="en-US" sz="2200" dirty="0" err="1"/>
              <a:t>karena</a:t>
            </a:r>
            <a:r>
              <a:rPr lang="en-US" sz="2200" dirty="0"/>
              <a:t> </a:t>
            </a:r>
            <a:r>
              <a:rPr lang="en-US" sz="2200" dirty="0" err="1"/>
              <a:t>sangat</a:t>
            </a:r>
            <a:r>
              <a:rPr lang="en-US" sz="2200" dirty="0"/>
              <a:t> </a:t>
            </a:r>
            <a:r>
              <a:rPr lang="en-US" sz="2200" dirty="0" err="1"/>
              <a:t>berbahaya</a:t>
            </a:r>
            <a:r>
              <a:rPr lang="en-US" sz="2200" dirty="0"/>
              <a:t> </a:t>
            </a:r>
            <a:r>
              <a:rPr lang="en-US" sz="2200" dirty="0" err="1"/>
              <a:t>bagi</a:t>
            </a:r>
            <a:r>
              <a:rPr lang="en-US" sz="2200" dirty="0"/>
              <a:t> </a:t>
            </a:r>
            <a:r>
              <a:rPr lang="en-US" sz="2200" dirty="0" err="1"/>
              <a:t>seorang</a:t>
            </a:r>
            <a:r>
              <a:rPr lang="en-US" sz="2200" dirty="0"/>
              <a:t> </a:t>
            </a:r>
            <a:r>
              <a:rPr lang="en-US" sz="2200" dirty="0" err="1"/>
              <a:t>wanita</a:t>
            </a:r>
            <a:r>
              <a:rPr lang="en-US" sz="2200" dirty="0"/>
              <a:t> </a:t>
            </a:r>
            <a:r>
              <a:rPr lang="en-US" sz="2200" dirty="0" err="1"/>
              <a:t>melakukan</a:t>
            </a:r>
            <a:r>
              <a:rPr lang="en-US" sz="2200" dirty="0"/>
              <a:t> </a:t>
            </a:r>
            <a:r>
              <a:rPr lang="en-US" sz="2200" dirty="0" err="1"/>
              <a:t>perjalanan</a:t>
            </a:r>
            <a:r>
              <a:rPr lang="en-US" sz="2200" dirty="0"/>
              <a:t> </a:t>
            </a:r>
            <a:r>
              <a:rPr lang="en-US" sz="2200" dirty="0" err="1"/>
              <a:t>sendirian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jaman</a:t>
            </a:r>
            <a:r>
              <a:rPr lang="en-US" sz="2200" dirty="0"/>
              <a:t> </a:t>
            </a:r>
            <a:r>
              <a:rPr lang="en-US" sz="2200" dirty="0" err="1"/>
              <a:t>itu</a:t>
            </a:r>
            <a:r>
              <a:rPr lang="en-US" sz="2200" dirty="0"/>
              <a:t>. </a:t>
            </a:r>
            <a:r>
              <a:rPr lang="en-US" sz="2200" dirty="0" err="1"/>
              <a:t>Tetapi</a:t>
            </a:r>
            <a:r>
              <a:rPr lang="en-US" sz="2200" dirty="0"/>
              <a:t> </a:t>
            </a:r>
            <a:r>
              <a:rPr lang="en-US" sz="2200" dirty="0" err="1"/>
              <a:t>sekarang</a:t>
            </a:r>
            <a:r>
              <a:rPr lang="en-US" sz="2200" dirty="0"/>
              <a:t> Paulus </a:t>
            </a:r>
            <a:r>
              <a:rPr lang="en-US" sz="2200" dirty="0" err="1"/>
              <a:t>hanya</a:t>
            </a:r>
            <a:r>
              <a:rPr lang="en-US" sz="2200" dirty="0"/>
              <a:t> </a:t>
            </a:r>
            <a:r>
              <a:rPr lang="en-US" sz="2200" dirty="0" err="1"/>
              <a:t>menyebutkan</a:t>
            </a:r>
            <a:r>
              <a:rPr lang="en-US" sz="2200" dirty="0"/>
              <a:t> </a:t>
            </a:r>
            <a:r>
              <a:rPr lang="en-US" sz="2200" dirty="0" err="1"/>
              <a:t>satu</a:t>
            </a:r>
            <a:r>
              <a:rPr lang="en-US" sz="2200" dirty="0"/>
              <a:t> </a:t>
            </a:r>
            <a:r>
              <a:rPr lang="en-US" sz="2200" dirty="0" err="1"/>
              <a:t>nama</a:t>
            </a:r>
            <a:r>
              <a:rPr lang="en-US" sz="2200" dirty="0"/>
              <a:t>, </a:t>
            </a:r>
            <a:r>
              <a:rPr lang="en-US" sz="2200" dirty="0" err="1"/>
              <a:t>yaitu</a:t>
            </a:r>
            <a:r>
              <a:rPr lang="en-US" sz="2200" dirty="0"/>
              <a:t> </a:t>
            </a:r>
            <a:r>
              <a:rPr lang="en-US" sz="2200" dirty="0" err="1"/>
              <a:t>Febe</a:t>
            </a:r>
            <a:r>
              <a:rPr lang="en-US" sz="2200" dirty="0"/>
              <a:t> </a:t>
            </a:r>
            <a:r>
              <a:rPr lang="en-US" sz="2200" dirty="0" err="1"/>
              <a:t>saja</a:t>
            </a:r>
            <a:r>
              <a:rPr lang="en-US" sz="2200" dirty="0" smtClean="0"/>
              <a:t>.</a:t>
            </a:r>
          </a:p>
          <a:p>
            <a:pPr marL="0" indent="0" algn="just">
              <a:buNone/>
            </a:pPr>
            <a:endParaRPr lang="en-US" sz="2200" dirty="0" smtClean="0"/>
          </a:p>
          <a:p>
            <a:r>
              <a:rPr lang="en-US" sz="2200" dirty="0" err="1"/>
              <a:t>Istilah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bahasa</a:t>
            </a:r>
            <a:r>
              <a:rPr lang="en-US" sz="2200" dirty="0"/>
              <a:t> </a:t>
            </a:r>
            <a:r>
              <a:rPr lang="en-US" sz="2200" dirty="0" err="1"/>
              <a:t>Yunani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002060"/>
                </a:solidFill>
                <a:hlinkClick r:id="rId2"/>
              </a:rPr>
              <a:t>"προστατις – prostatis" ini barangkali setengah teknis, artinya nama resmi dari suatu jabatan. Dan ada yang menafsirkan istilah "prostatis" yang dipakai untuk Febe dalam Roma 16:2 itu sebagai "</a:t>
            </a:r>
            <a:r>
              <a:rPr lang="en-US" sz="2200" i="1" dirty="0">
                <a:solidFill>
                  <a:srgbClr val="002060"/>
                </a:solidFill>
                <a:hlinkClick r:id="rId2"/>
              </a:rPr>
              <a:t>orang yang memimpin sebuah sidang jemaat</a:t>
            </a:r>
            <a:r>
              <a:rPr lang="en-US" sz="2200" dirty="0">
                <a:solidFill>
                  <a:srgbClr val="002060"/>
                </a:solidFill>
                <a:hlinkClick r:id="rId2"/>
              </a:rPr>
              <a:t>" atau yang dianggap sebagai </a:t>
            </a:r>
            <a:r>
              <a:rPr lang="en-US" sz="2200" i="1" dirty="0">
                <a:solidFill>
                  <a:srgbClr val="002060"/>
                </a:solidFill>
                <a:hlinkClick r:id="rId2"/>
              </a:rPr>
              <a:t>imam perempuan</a:t>
            </a:r>
            <a:r>
              <a:rPr lang="en-US" sz="2200" dirty="0">
                <a:solidFill>
                  <a:srgbClr val="002060"/>
                </a:solidFill>
                <a:hlinkClick r:id="rId2"/>
              </a:rPr>
              <a:t> dari sebuah jemaat. Tetapi, pada masa Perjanjian Baru tidak dapat ditunjukkan pengertian seperti itu: sebaliknya, hal itu cenderung mempunyai arti "pembantu," "asisten." atau "penyokong," "pelindung."</a:t>
            </a:r>
            <a:endParaRPr lang="en-US" sz="2200" dirty="0" smtClean="0">
              <a:solidFill>
                <a:srgbClr val="002060"/>
              </a:solidFill>
            </a:endParaRPr>
          </a:p>
          <a:p>
            <a:pPr algn="just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524639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956603"/>
            <a:ext cx="8764172" cy="5520397"/>
          </a:xfrm>
        </p:spPr>
        <p:txBody>
          <a:bodyPr>
            <a:normAutofit/>
          </a:bodyPr>
          <a:lstStyle/>
          <a:p>
            <a:pPr algn="just"/>
            <a:r>
              <a:rPr lang="en-US" sz="3300" dirty="0"/>
              <a:t>Kita </a:t>
            </a:r>
            <a:r>
              <a:rPr lang="en-US" sz="3300" dirty="0" err="1"/>
              <a:t>semua</a:t>
            </a:r>
            <a:r>
              <a:rPr lang="en-US" sz="3300" dirty="0"/>
              <a:t> </a:t>
            </a:r>
            <a:r>
              <a:rPr lang="en-US" sz="3300" dirty="0" err="1"/>
              <a:t>adalah</a:t>
            </a:r>
            <a:r>
              <a:rPr lang="en-US" sz="3300" dirty="0"/>
              <a:t> "</a:t>
            </a:r>
            <a:r>
              <a:rPr lang="en-US" sz="3300" dirty="0" err="1"/>
              <a:t>pembawa</a:t>
            </a:r>
            <a:r>
              <a:rPr lang="en-US" sz="3300" dirty="0"/>
              <a:t> </a:t>
            </a:r>
            <a:r>
              <a:rPr lang="en-US" sz="3300" dirty="0" err="1"/>
              <a:t>surat</a:t>
            </a:r>
            <a:r>
              <a:rPr lang="en-US" sz="3300" dirty="0"/>
              <a:t> </a:t>
            </a:r>
            <a:r>
              <a:rPr lang="en-US" sz="3300" dirty="0" err="1"/>
              <a:t>rohani</a:t>
            </a:r>
            <a:r>
              <a:rPr lang="en-US" sz="3300" dirty="0"/>
              <a:t>". Kita </a:t>
            </a:r>
            <a:r>
              <a:rPr lang="en-US" sz="3300" dirty="0" err="1"/>
              <a:t>memiliki</a:t>
            </a:r>
            <a:r>
              <a:rPr lang="en-US" sz="3300" dirty="0"/>
              <a:t> </a:t>
            </a:r>
            <a:r>
              <a:rPr lang="en-US" sz="3300" dirty="0" err="1"/>
              <a:t>kabar</a:t>
            </a:r>
            <a:r>
              <a:rPr lang="en-US" sz="3300" dirty="0"/>
              <a:t> </a:t>
            </a:r>
            <a:r>
              <a:rPr lang="en-US" sz="3300" dirty="0" err="1"/>
              <a:t>baik</a:t>
            </a:r>
            <a:r>
              <a:rPr lang="en-US" sz="3300" dirty="0"/>
              <a:t> yang </a:t>
            </a:r>
            <a:r>
              <a:rPr lang="en-US" sz="3300" dirty="0" err="1"/>
              <a:t>telah</a:t>
            </a:r>
            <a:r>
              <a:rPr lang="en-US" sz="3300" dirty="0"/>
              <a:t> </a:t>
            </a:r>
            <a:r>
              <a:rPr lang="en-US" sz="3300" dirty="0" err="1"/>
              <a:t>ditulis</a:t>
            </a:r>
            <a:r>
              <a:rPr lang="en-US" sz="3300" dirty="0"/>
              <a:t> </a:t>
            </a:r>
            <a:r>
              <a:rPr lang="en-US" sz="3300" dirty="0" err="1"/>
              <a:t>oleh</a:t>
            </a:r>
            <a:r>
              <a:rPr lang="en-US" sz="3300" dirty="0"/>
              <a:t> Paulus </a:t>
            </a:r>
            <a:r>
              <a:rPr lang="en-US" sz="3300" dirty="0" err="1"/>
              <a:t>beberapa</a:t>
            </a:r>
            <a:r>
              <a:rPr lang="en-US" sz="3300" dirty="0"/>
              <a:t> </a:t>
            </a:r>
            <a:r>
              <a:rPr lang="en-US" sz="3300" dirty="0" err="1"/>
              <a:t>abad</a:t>
            </a:r>
            <a:r>
              <a:rPr lang="en-US" sz="3300" dirty="0"/>
              <a:t> yang </a:t>
            </a:r>
            <a:r>
              <a:rPr lang="en-US" sz="3300" dirty="0" err="1"/>
              <a:t>telah</a:t>
            </a:r>
            <a:r>
              <a:rPr lang="en-US" sz="3300" dirty="0"/>
              <a:t> </a:t>
            </a:r>
            <a:r>
              <a:rPr lang="en-US" sz="3300" dirty="0" err="1"/>
              <a:t>lalu</a:t>
            </a:r>
            <a:r>
              <a:rPr lang="en-US" sz="3300" dirty="0"/>
              <a:t>. Dan, </a:t>
            </a:r>
            <a:r>
              <a:rPr lang="en-US" sz="3300" dirty="0" err="1"/>
              <a:t>seperti</a:t>
            </a:r>
            <a:r>
              <a:rPr lang="en-US" sz="3300" dirty="0"/>
              <a:t> yang </a:t>
            </a:r>
            <a:r>
              <a:rPr lang="en-US" sz="3300" dirty="0" err="1"/>
              <a:t>telah</a:t>
            </a:r>
            <a:r>
              <a:rPr lang="en-US" sz="3300" dirty="0"/>
              <a:t> </a:t>
            </a:r>
            <a:r>
              <a:rPr lang="en-US" sz="3300" dirty="0" err="1"/>
              <a:t>dilakukan</a:t>
            </a:r>
            <a:r>
              <a:rPr lang="en-US" sz="3300" dirty="0"/>
              <a:t> </a:t>
            </a:r>
            <a:r>
              <a:rPr lang="en-US" sz="3300" dirty="0" err="1"/>
              <a:t>Febe</a:t>
            </a:r>
            <a:r>
              <a:rPr lang="en-US" sz="3300" dirty="0"/>
              <a:t>, </a:t>
            </a:r>
            <a:r>
              <a:rPr lang="en-US" sz="3300" dirty="0" err="1"/>
              <a:t>kita</a:t>
            </a:r>
            <a:r>
              <a:rPr lang="en-US" sz="3300" dirty="0"/>
              <a:t> </a:t>
            </a:r>
            <a:r>
              <a:rPr lang="en-US" sz="3300" dirty="0" err="1"/>
              <a:t>juga</a:t>
            </a:r>
            <a:r>
              <a:rPr lang="en-US" sz="3300" dirty="0"/>
              <a:t> </a:t>
            </a:r>
            <a:r>
              <a:rPr lang="en-US" sz="3300" dirty="0" err="1"/>
              <a:t>harus</a:t>
            </a:r>
            <a:r>
              <a:rPr lang="en-US" sz="3300" dirty="0"/>
              <a:t> </a:t>
            </a:r>
            <a:r>
              <a:rPr lang="en-US" sz="3300" dirty="0" err="1"/>
              <a:t>membantu</a:t>
            </a:r>
            <a:r>
              <a:rPr lang="en-US" sz="3300" dirty="0"/>
              <a:t> </a:t>
            </a:r>
            <a:r>
              <a:rPr lang="en-US" sz="3300" dirty="0" err="1"/>
              <a:t>menyebarkan</a:t>
            </a:r>
            <a:r>
              <a:rPr lang="en-US" sz="3300" dirty="0"/>
              <a:t> </a:t>
            </a:r>
            <a:r>
              <a:rPr lang="en-US" sz="3300" dirty="0" err="1"/>
              <a:t>surat</a:t>
            </a:r>
            <a:r>
              <a:rPr lang="en-US" sz="3300" dirty="0"/>
              <a:t> </a:t>
            </a:r>
            <a:r>
              <a:rPr lang="en-US" sz="3300" dirty="0" err="1"/>
              <a:t>itu</a:t>
            </a:r>
            <a:r>
              <a:rPr lang="en-US" sz="3300" dirty="0"/>
              <a:t> </a:t>
            </a:r>
            <a:r>
              <a:rPr lang="en-US" sz="3300" dirty="0" err="1"/>
              <a:t>melalui</a:t>
            </a:r>
            <a:r>
              <a:rPr lang="en-US" sz="3300" dirty="0"/>
              <a:t> kata-kata </a:t>
            </a:r>
            <a:r>
              <a:rPr lang="en-US" sz="3300" dirty="0" err="1"/>
              <a:t>serta</a:t>
            </a:r>
            <a:r>
              <a:rPr lang="en-US" sz="3300" dirty="0"/>
              <a:t> </a:t>
            </a:r>
            <a:r>
              <a:rPr lang="en-US" sz="3300" dirty="0" err="1"/>
              <a:t>perbuatan</a:t>
            </a:r>
            <a:r>
              <a:rPr lang="en-US" sz="3300" dirty="0"/>
              <a:t> </a:t>
            </a:r>
            <a:r>
              <a:rPr lang="en-US" sz="3300" dirty="0" err="1"/>
              <a:t>kita</a:t>
            </a:r>
            <a:r>
              <a:rPr lang="en-US" sz="3300" dirty="0"/>
              <a:t> </a:t>
            </a:r>
            <a:r>
              <a:rPr lang="en-US" sz="3300" dirty="0" err="1"/>
              <a:t>kepada</a:t>
            </a:r>
            <a:r>
              <a:rPr lang="en-US" sz="3300" dirty="0"/>
              <a:t> orang-orang di </a:t>
            </a:r>
            <a:r>
              <a:rPr lang="en-US" sz="3300" dirty="0" err="1"/>
              <a:t>sekitar</a:t>
            </a:r>
            <a:r>
              <a:rPr lang="en-US" sz="3300" dirty="0"/>
              <a:t> </a:t>
            </a:r>
            <a:r>
              <a:rPr lang="en-US" sz="3300" dirty="0" err="1"/>
              <a:t>kita</a:t>
            </a:r>
            <a:r>
              <a:rPr lang="en-US" sz="3300" dirty="0"/>
              <a:t> yang </a:t>
            </a:r>
            <a:r>
              <a:rPr lang="en-US" sz="3300" dirty="0" err="1"/>
              <a:t>membutuhkan</a:t>
            </a:r>
            <a:r>
              <a:rPr lang="en-US" sz="3300" dirty="0"/>
              <a:t> </a:t>
            </a:r>
            <a:r>
              <a:rPr lang="en-US" sz="3300" dirty="0" err="1"/>
              <a:t>pesan</a:t>
            </a:r>
            <a:r>
              <a:rPr lang="en-US" sz="3300" dirty="0"/>
              <a:t> yang </a:t>
            </a:r>
            <a:r>
              <a:rPr lang="en-US" sz="3300" dirty="0" err="1"/>
              <a:t>menghidupkan</a:t>
            </a:r>
            <a:r>
              <a:rPr lang="en-US" sz="3300" dirty="0"/>
              <a:t> </a:t>
            </a:r>
            <a:r>
              <a:rPr lang="en-US" sz="3300" dirty="0" err="1"/>
              <a:t>itu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897526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996" y="448992"/>
            <a:ext cx="8229600" cy="9906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Siapakah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Yunias</a:t>
            </a:r>
            <a:r>
              <a:rPr lang="en-US" dirty="0" smtClean="0">
                <a:solidFill>
                  <a:schemeClr val="tx1"/>
                </a:solidFill>
              </a:rPr>
              <a:t> 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015" y="1600200"/>
            <a:ext cx="8475785" cy="4876800"/>
          </a:xfrm>
        </p:spPr>
        <p:txBody>
          <a:bodyPr>
            <a:noAutofit/>
          </a:bodyPr>
          <a:lstStyle/>
          <a:p>
            <a:pPr algn="just"/>
            <a:r>
              <a:rPr lang="en-US" sz="2600" b="1" dirty="0"/>
              <a:t>16:7</a:t>
            </a:r>
            <a:r>
              <a:rPr lang="en-US" sz="2600" dirty="0"/>
              <a:t> Salam </a:t>
            </a:r>
            <a:r>
              <a:rPr lang="en-US" sz="2600" dirty="0" err="1"/>
              <a:t>kepada</a:t>
            </a:r>
            <a:r>
              <a:rPr lang="en-US" sz="2600" dirty="0"/>
              <a:t> </a:t>
            </a:r>
            <a:r>
              <a:rPr lang="en-US" sz="2600" dirty="0" err="1"/>
              <a:t>Andronikus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Yunias</a:t>
            </a:r>
            <a:r>
              <a:rPr lang="en-US" sz="2600" dirty="0"/>
              <a:t>, </a:t>
            </a:r>
            <a:r>
              <a:rPr lang="en-US" sz="2600" dirty="0" err="1"/>
              <a:t>saudara-saudaraku</a:t>
            </a:r>
            <a:r>
              <a:rPr lang="en-US" sz="2600" baseline="30000" dirty="0"/>
              <a:t> </a:t>
            </a:r>
            <a:r>
              <a:rPr lang="en-US" sz="2600" u="sng" dirty="0" err="1" smtClean="0"/>
              <a:t>sebangsa</a:t>
            </a:r>
            <a:r>
              <a:rPr lang="en-US" sz="2600" u="sng" dirty="0"/>
              <a:t>, yang </a:t>
            </a:r>
            <a:r>
              <a:rPr lang="en-US" sz="2600" u="sng" dirty="0" err="1"/>
              <a:t>pernah</a:t>
            </a:r>
            <a:r>
              <a:rPr lang="en-US" sz="2600" u="sng" dirty="0"/>
              <a:t> </a:t>
            </a:r>
            <a:r>
              <a:rPr lang="en-US" sz="2600" u="sng" dirty="0" err="1"/>
              <a:t>dipenjarakan</a:t>
            </a:r>
            <a:r>
              <a:rPr lang="en-US" sz="2600" u="sng" dirty="0"/>
              <a:t> </a:t>
            </a:r>
            <a:r>
              <a:rPr lang="en-US" sz="2600" u="sng" dirty="0" err="1"/>
              <a:t>bersama-sama</a:t>
            </a:r>
            <a:r>
              <a:rPr lang="en-US" sz="2600" u="sng" dirty="0"/>
              <a:t> </a:t>
            </a:r>
            <a:r>
              <a:rPr lang="en-US" sz="2600" u="sng" dirty="0" err="1"/>
              <a:t>dengan</a:t>
            </a:r>
            <a:r>
              <a:rPr lang="en-US" sz="2600" u="sng" dirty="0"/>
              <a:t> </a:t>
            </a:r>
            <a:r>
              <a:rPr lang="en-US" sz="2600" u="sng" dirty="0" err="1"/>
              <a:t>aku</a:t>
            </a:r>
            <a:r>
              <a:rPr lang="en-US" sz="2600" u="sng" dirty="0"/>
              <a:t>,</a:t>
            </a:r>
            <a:r>
              <a:rPr lang="en-US" sz="2600" u="sng" baseline="30000" dirty="0"/>
              <a:t> </a:t>
            </a:r>
            <a:r>
              <a:rPr lang="en-US" sz="2600" u="sng" dirty="0" err="1" smtClean="0"/>
              <a:t>yaitu</a:t>
            </a:r>
            <a:r>
              <a:rPr lang="en-US" sz="2600" u="sng" dirty="0" smtClean="0"/>
              <a:t> </a:t>
            </a:r>
            <a:r>
              <a:rPr lang="en-US" sz="2600" u="sng" dirty="0"/>
              <a:t>orang-orang yang </a:t>
            </a:r>
            <a:r>
              <a:rPr lang="en-US" sz="2600" u="sng" dirty="0" err="1"/>
              <a:t>terpandang</a:t>
            </a:r>
            <a:r>
              <a:rPr lang="en-US" sz="2600" u="sng" dirty="0"/>
              <a:t> di </a:t>
            </a:r>
            <a:r>
              <a:rPr lang="en-US" sz="2600" u="sng" dirty="0" err="1"/>
              <a:t>antara</a:t>
            </a:r>
            <a:r>
              <a:rPr lang="en-US" sz="2600" u="sng" dirty="0"/>
              <a:t> </a:t>
            </a:r>
            <a:r>
              <a:rPr lang="en-US" sz="2600" u="sng" dirty="0" err="1"/>
              <a:t>para</a:t>
            </a:r>
            <a:r>
              <a:rPr lang="en-US" sz="2600" u="sng" dirty="0"/>
              <a:t> </a:t>
            </a:r>
            <a:r>
              <a:rPr lang="en-US" sz="2600" u="sng" dirty="0" err="1" smtClean="0"/>
              <a:t>rasul</a:t>
            </a:r>
            <a:r>
              <a:rPr lang="en-US" sz="2600" u="sng" baseline="30000" dirty="0"/>
              <a:t> </a:t>
            </a:r>
            <a:r>
              <a:rPr lang="en-US" sz="2600" u="sng" dirty="0" err="1" smtClean="0"/>
              <a:t>dan</a:t>
            </a:r>
            <a:r>
              <a:rPr lang="en-US" sz="2600" u="sng" dirty="0" smtClean="0"/>
              <a:t> </a:t>
            </a:r>
            <a:r>
              <a:rPr lang="en-US" sz="2600" u="sng" dirty="0"/>
              <a:t>yang </a:t>
            </a:r>
            <a:r>
              <a:rPr lang="en-US" sz="2600" u="sng" dirty="0" err="1"/>
              <a:t>telah</a:t>
            </a:r>
            <a:r>
              <a:rPr lang="en-US" sz="2600" u="sng" dirty="0"/>
              <a:t> </a:t>
            </a:r>
            <a:r>
              <a:rPr lang="en-US" sz="2600" u="sng" dirty="0" err="1"/>
              <a:t>menjadi</a:t>
            </a:r>
            <a:r>
              <a:rPr lang="en-US" sz="2600" u="sng" dirty="0"/>
              <a:t> Kristen</a:t>
            </a:r>
            <a:r>
              <a:rPr lang="en-US" sz="2600" u="sng" baseline="30000" dirty="0"/>
              <a:t> </a:t>
            </a:r>
            <a:r>
              <a:rPr lang="en-US" sz="2600" u="sng" dirty="0"/>
              <a:t>o</a:t>
            </a:r>
            <a:r>
              <a:rPr lang="en-US" sz="2600" u="sng" baseline="30000" dirty="0"/>
              <a:t> </a:t>
            </a:r>
            <a:r>
              <a:rPr lang="en-US" sz="2600" u="sng" dirty="0"/>
              <a:t> </a:t>
            </a:r>
            <a:r>
              <a:rPr lang="en-US" sz="2600" u="sng" dirty="0" err="1"/>
              <a:t>sebelum</a:t>
            </a:r>
            <a:r>
              <a:rPr lang="en-US" sz="2600" u="sng" dirty="0"/>
              <a:t> </a:t>
            </a:r>
            <a:r>
              <a:rPr lang="en-US" sz="2600" u="sng" dirty="0" err="1"/>
              <a:t>aku</a:t>
            </a:r>
            <a:r>
              <a:rPr lang="en-US" sz="2600" u="sng" dirty="0" smtClean="0"/>
              <a:t>.</a:t>
            </a:r>
          </a:p>
          <a:p>
            <a:pPr marL="0" indent="0" algn="just">
              <a:buNone/>
            </a:pPr>
            <a:endParaRPr lang="en-US" sz="2600" u="sng" dirty="0"/>
          </a:p>
          <a:p>
            <a:pPr algn="just"/>
            <a:r>
              <a:rPr lang="en-US" sz="2600" dirty="0" err="1"/>
              <a:t>Mengenai</a:t>
            </a:r>
            <a:r>
              <a:rPr lang="en-US" sz="2600" dirty="0"/>
              <a:t> </a:t>
            </a:r>
            <a:r>
              <a:rPr lang="en-US" sz="2600" dirty="0" err="1"/>
              <a:t>Yunias</a:t>
            </a:r>
            <a:r>
              <a:rPr lang="en-US" sz="2600" dirty="0"/>
              <a:t>, </a:t>
            </a:r>
            <a:r>
              <a:rPr lang="en-US" sz="2600" dirty="0" err="1"/>
              <a:t>wajarlah</a:t>
            </a:r>
            <a:r>
              <a:rPr lang="en-US" sz="2600" dirty="0"/>
              <a:t> </a:t>
            </a:r>
            <a:r>
              <a:rPr lang="en-US" sz="2600" dirty="0" err="1"/>
              <a:t>bila</a:t>
            </a:r>
            <a:r>
              <a:rPr lang="en-US" sz="2600" dirty="0"/>
              <a:t> </a:t>
            </a:r>
            <a:r>
              <a:rPr lang="en-US" sz="2600" dirty="0" err="1"/>
              <a:t>kita</a:t>
            </a:r>
            <a:r>
              <a:rPr lang="en-US" sz="2600" dirty="0"/>
              <a:t> </a:t>
            </a:r>
            <a:r>
              <a:rPr lang="en-US" sz="2600" dirty="0" err="1"/>
              <a:t>berpendapat</a:t>
            </a:r>
            <a:r>
              <a:rPr lang="en-US" sz="2600" dirty="0"/>
              <a:t> </a:t>
            </a:r>
            <a:r>
              <a:rPr lang="en-US" sz="2600" dirty="0" err="1"/>
              <a:t>bahwa</a:t>
            </a:r>
            <a:r>
              <a:rPr lang="en-US" sz="2600" dirty="0"/>
              <a:t> </a:t>
            </a:r>
            <a:r>
              <a:rPr lang="en-US" sz="2600" dirty="0" err="1"/>
              <a:t>seseorang</a:t>
            </a:r>
            <a:r>
              <a:rPr lang="en-US" sz="2600" dirty="0"/>
              <a:t> yang “</a:t>
            </a:r>
            <a:r>
              <a:rPr lang="en-US" sz="2600" dirty="0" err="1"/>
              <a:t>menonjol</a:t>
            </a:r>
            <a:r>
              <a:rPr lang="en-US" sz="2600" dirty="0"/>
              <a:t> di </a:t>
            </a:r>
            <a:r>
              <a:rPr lang="en-US" sz="2600" dirty="0" err="1"/>
              <a:t>antara</a:t>
            </a:r>
            <a:r>
              <a:rPr lang="en-US" sz="2600" dirty="0"/>
              <a:t> </a:t>
            </a:r>
            <a:r>
              <a:rPr lang="en-US" sz="2600" dirty="0" err="1"/>
              <a:t>para</a:t>
            </a:r>
            <a:r>
              <a:rPr lang="en-US" sz="2600" dirty="0"/>
              <a:t> </a:t>
            </a:r>
            <a:r>
              <a:rPr lang="en-US" sz="2600" dirty="0" err="1"/>
              <a:t>rasul</a:t>
            </a:r>
            <a:r>
              <a:rPr lang="en-US" sz="2600" dirty="0"/>
              <a:t>” </a:t>
            </a:r>
            <a:r>
              <a:rPr lang="en-US" sz="2600" dirty="0" err="1"/>
              <a:t>hanyalah</a:t>
            </a:r>
            <a:r>
              <a:rPr lang="en-US" sz="2600" dirty="0"/>
              <a:t> </a:t>
            </a:r>
            <a:r>
              <a:rPr lang="en-US" sz="2600" dirty="0" err="1"/>
              <a:t>seorang</a:t>
            </a:r>
            <a:r>
              <a:rPr lang="en-US" sz="2600" dirty="0"/>
              <a:t> </a:t>
            </a:r>
            <a:r>
              <a:rPr lang="en-US" sz="2600" dirty="0" err="1"/>
              <a:t>rasul</a:t>
            </a:r>
            <a:r>
              <a:rPr lang="en-US" sz="2600" dirty="0"/>
              <a:t>. </a:t>
            </a:r>
            <a:r>
              <a:rPr lang="en-US" sz="2600" dirty="0" err="1"/>
              <a:t>Jika</a:t>
            </a:r>
            <a:r>
              <a:rPr lang="en-US" sz="2600" dirty="0"/>
              <a:t>, </a:t>
            </a:r>
            <a:r>
              <a:rPr lang="en-US" sz="2600" dirty="0" err="1"/>
              <a:t>terjemahan</a:t>
            </a:r>
            <a:r>
              <a:rPr lang="en-US" sz="2600" dirty="0"/>
              <a:t> yang </a:t>
            </a:r>
            <a:r>
              <a:rPr lang="en-US" sz="2600" dirty="0" err="1"/>
              <a:t>benar</a:t>
            </a:r>
            <a:r>
              <a:rPr lang="en-US" sz="2600" dirty="0"/>
              <a:t> 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i="1" dirty="0" err="1"/>
              <a:t>Junia</a:t>
            </a:r>
            <a:r>
              <a:rPr lang="en-US" sz="2600" dirty="0"/>
              <a:t>, </a:t>
            </a:r>
            <a:r>
              <a:rPr lang="en-US" sz="2600" dirty="0" err="1"/>
              <a:t>maka</a:t>
            </a:r>
            <a:r>
              <a:rPr lang="en-US" sz="2600" dirty="0"/>
              <a:t> </a:t>
            </a:r>
            <a:r>
              <a:rPr lang="en-US" sz="2600" dirty="0" err="1"/>
              <a:t>ia</a:t>
            </a:r>
            <a:r>
              <a:rPr lang="en-US" sz="2600" dirty="0"/>
              <a:t> 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dirty="0" err="1"/>
              <a:t>rasul</a:t>
            </a:r>
            <a:r>
              <a:rPr lang="en-US" sz="2600" dirty="0"/>
              <a:t> </a:t>
            </a:r>
            <a:r>
              <a:rPr lang="en-US" sz="2600" dirty="0" err="1"/>
              <a:t>wanita</a:t>
            </a:r>
            <a:r>
              <a:rPr lang="en-US" sz="2600" dirty="0"/>
              <a:t>. </a:t>
            </a:r>
            <a:r>
              <a:rPr lang="en-US" sz="2600" i="1" dirty="0" err="1"/>
              <a:t>Priska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i="1" dirty="0"/>
              <a:t>Maria</a:t>
            </a:r>
            <a:r>
              <a:rPr lang="en-US" sz="2600" dirty="0"/>
              <a:t> 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dirty="0" err="1"/>
              <a:t>pekerja</a:t>
            </a:r>
            <a:r>
              <a:rPr lang="en-US" sz="2600" dirty="0"/>
              <a:t> </a:t>
            </a:r>
            <a:r>
              <a:rPr lang="en-US" sz="2600" dirty="0" err="1"/>
              <a:t>bagi</a:t>
            </a:r>
            <a:r>
              <a:rPr lang="en-US" sz="2600" dirty="0"/>
              <a:t> </a:t>
            </a:r>
            <a:r>
              <a:rPr lang="en-US" sz="2600" dirty="0" err="1"/>
              <a:t>Tuhan</a:t>
            </a:r>
            <a:r>
              <a:rPr lang="en-US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340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948" y="576775"/>
            <a:ext cx="8750104" cy="5900225"/>
          </a:xfrm>
        </p:spPr>
        <p:txBody>
          <a:bodyPr>
            <a:noAutofit/>
          </a:bodyPr>
          <a:lstStyle/>
          <a:p>
            <a:r>
              <a:rPr lang="en-US" sz="2800" dirty="0" err="1"/>
              <a:t>Jadi</a:t>
            </a:r>
            <a:r>
              <a:rPr lang="en-US" sz="2800" dirty="0"/>
              <a:t> </a:t>
            </a:r>
            <a:r>
              <a:rPr lang="en-US" sz="2800" dirty="0" err="1"/>
              <a:t>kita</a:t>
            </a:r>
            <a:r>
              <a:rPr lang="en-US" sz="2800" dirty="0"/>
              <a:t> </a:t>
            </a:r>
            <a:r>
              <a:rPr lang="en-US" sz="2800" dirty="0" err="1"/>
              <a:t>tahu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pelayanan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pembatasan</a:t>
            </a:r>
            <a:r>
              <a:rPr lang="en-US" sz="2800" dirty="0"/>
              <a:t> </a:t>
            </a:r>
            <a:r>
              <a:rPr lang="en-US" sz="2800" dirty="0" err="1"/>
              <a:t>peran</a:t>
            </a:r>
            <a:r>
              <a:rPr lang="en-US" sz="2800" dirty="0"/>
              <a:t> </a:t>
            </a:r>
            <a:r>
              <a:rPr lang="en-US" sz="2800" dirty="0" err="1"/>
              <a:t>wanita</a:t>
            </a:r>
            <a:r>
              <a:rPr lang="en-US" sz="2800" dirty="0"/>
              <a:t>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arti</a:t>
            </a:r>
            <a:r>
              <a:rPr lang="en-US" sz="2800" dirty="0"/>
              <a:t> </a:t>
            </a:r>
            <a:r>
              <a:rPr lang="en-US" sz="2800" dirty="0" err="1"/>
              <a:t>sempit</a:t>
            </a:r>
            <a:r>
              <a:rPr lang="en-US" sz="2800" dirty="0"/>
              <a:t>.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begitu</a:t>
            </a:r>
            <a:r>
              <a:rPr lang="en-US" sz="2800" dirty="0"/>
              <a:t>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cara</a:t>
            </a:r>
            <a:r>
              <a:rPr lang="en-US" sz="2800" dirty="0"/>
              <a:t> lain, Allah </a:t>
            </a:r>
            <a:r>
              <a:rPr lang="en-US" sz="2800" dirty="0" err="1"/>
              <a:t>ingin</a:t>
            </a:r>
            <a:r>
              <a:rPr lang="en-US" sz="2800" dirty="0"/>
              <a:t> </a:t>
            </a:r>
            <a:r>
              <a:rPr lang="en-US" sz="2800" dirty="0" err="1"/>
              <a:t>memakai</a:t>
            </a:r>
            <a:r>
              <a:rPr lang="en-US" sz="2800" dirty="0"/>
              <a:t> </a:t>
            </a:r>
            <a:r>
              <a:rPr lang="en-US" sz="2800" dirty="0" err="1"/>
              <a:t>wanita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kemuliaanNya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Ia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melakukannya</a:t>
            </a:r>
            <a:r>
              <a:rPr lang="en-US" sz="2800" dirty="0"/>
              <a:t> </a:t>
            </a:r>
            <a:r>
              <a:rPr lang="en-US" sz="2800" dirty="0" err="1"/>
              <a:t>selama</a:t>
            </a:r>
            <a:r>
              <a:rPr lang="en-US" sz="2800" dirty="0"/>
              <a:t> </a:t>
            </a:r>
            <a:r>
              <a:rPr lang="en-US" sz="2800" dirty="0" err="1"/>
              <a:t>ribuan</a:t>
            </a:r>
            <a:r>
              <a:rPr lang="en-US" sz="2800" dirty="0"/>
              <a:t> </a:t>
            </a:r>
            <a:r>
              <a:rPr lang="en-US" sz="2800" dirty="0" err="1"/>
              <a:t>tahun</a:t>
            </a:r>
            <a:r>
              <a:rPr lang="en-US" sz="2800" dirty="0"/>
              <a:t>. </a:t>
            </a:r>
            <a:r>
              <a:rPr lang="en-US" sz="2800" dirty="0" err="1"/>
              <a:t>Alkitab</a:t>
            </a:r>
            <a:r>
              <a:rPr lang="en-US" sz="2800" dirty="0"/>
              <a:t> </a:t>
            </a:r>
            <a:r>
              <a:rPr lang="en-US" sz="2800" dirty="0" err="1"/>
              <a:t>berbicara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kontribusi</a:t>
            </a:r>
            <a:r>
              <a:rPr lang="en-US" sz="2800" dirty="0"/>
              <a:t> </a:t>
            </a:r>
            <a:r>
              <a:rPr lang="en-US" sz="2800" dirty="0" err="1"/>
              <a:t>positif</a:t>
            </a:r>
            <a:r>
              <a:rPr lang="en-US" sz="2800" dirty="0"/>
              <a:t> yang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wanita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Kerajaan</a:t>
            </a:r>
            <a:r>
              <a:rPr lang="en-US" sz="2800" dirty="0"/>
              <a:t> Allah, </a:t>
            </a:r>
            <a:r>
              <a:rPr lang="en-US" sz="2800" dirty="0" err="1"/>
              <a:t>sebagian</a:t>
            </a:r>
            <a:r>
              <a:rPr lang="en-US" sz="2800" dirty="0"/>
              <a:t> </a:t>
            </a:r>
            <a:r>
              <a:rPr lang="en-US" sz="2800" dirty="0" err="1"/>
              <a:t>kontribusi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seluruh</a:t>
            </a:r>
            <a:r>
              <a:rPr lang="en-US" sz="2800" dirty="0" smtClean="0"/>
              <a:t> </a:t>
            </a:r>
            <a:r>
              <a:rPr lang="en-US" sz="2800" dirty="0" err="1" smtClean="0"/>
              <a:t>kehadiran</a:t>
            </a:r>
            <a:r>
              <a:rPr lang="en-US" sz="2800" dirty="0" smtClean="0"/>
              <a:t> </a:t>
            </a:r>
            <a:r>
              <a:rPr lang="en-US" sz="2800" dirty="0" err="1" smtClean="0"/>
              <a:t>perempuan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kaitannya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 </a:t>
            </a:r>
            <a:r>
              <a:rPr lang="en-US" sz="2800" dirty="0" err="1" smtClean="0"/>
              <a:t>selalu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</a:t>
            </a:r>
            <a:r>
              <a:rPr lang="en-US" sz="2800" dirty="0" smtClean="0"/>
              <a:t> </a:t>
            </a:r>
            <a:r>
              <a:rPr lang="en-US" sz="2800" dirty="0" err="1" smtClean="0"/>
              <a:t>manfaat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pekabaran</a:t>
            </a:r>
            <a:r>
              <a:rPr lang="en-US" sz="2800" dirty="0" smtClean="0"/>
              <a:t> </a:t>
            </a:r>
            <a:r>
              <a:rPr lang="en-US" sz="2800" dirty="0" err="1" smtClean="0"/>
              <a:t>injil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konteks</a:t>
            </a:r>
            <a:r>
              <a:rPr lang="en-US" sz="2800" dirty="0" smtClean="0"/>
              <a:t> </a:t>
            </a:r>
            <a:r>
              <a:rPr lang="en-US" sz="2800" dirty="0" err="1" smtClean="0"/>
              <a:t>inilah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berefleksi</a:t>
            </a:r>
            <a:r>
              <a:rPr lang="en-US" sz="2800" dirty="0" smtClean="0"/>
              <a:t>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peranan</a:t>
            </a:r>
            <a:r>
              <a:rPr lang="en-US" sz="2800" dirty="0" smtClean="0"/>
              <a:t> </a:t>
            </a:r>
            <a:r>
              <a:rPr lang="en-US" sz="2800" dirty="0" err="1" smtClean="0"/>
              <a:t>perempuan</a:t>
            </a:r>
            <a:r>
              <a:rPr lang="en-US" sz="2800" dirty="0" smtClean="0"/>
              <a:t> </a:t>
            </a:r>
            <a:r>
              <a:rPr lang="en-US" sz="2800" dirty="0" err="1" smtClean="0"/>
              <a:t>didalam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pemberitaan</a:t>
            </a:r>
            <a:r>
              <a:rPr lang="en-US" sz="2800" dirty="0" smtClean="0"/>
              <a:t> </a:t>
            </a:r>
            <a:r>
              <a:rPr lang="en-US" sz="2800" dirty="0" err="1" smtClean="0"/>
              <a:t>injil</a:t>
            </a:r>
            <a:r>
              <a:rPr lang="en-US" sz="2800" dirty="0" smtClean="0"/>
              <a:t> </a:t>
            </a:r>
            <a:r>
              <a:rPr lang="en-US" sz="2800" dirty="0" err="1" smtClean="0"/>
              <a:t>dewasa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899834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39</TotalTime>
  <Words>470</Words>
  <Application>Microsoft Office PowerPoint</Application>
  <PresentationFormat>On-screen Show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Clarity</vt:lpstr>
      <vt:lpstr>YUNIAS DAN FEBE</vt:lpstr>
      <vt:lpstr>PENDAHULUAN</vt:lpstr>
      <vt:lpstr>PowerPoint Presentation</vt:lpstr>
      <vt:lpstr>PowerPoint Presentation</vt:lpstr>
      <vt:lpstr>PowerPoint Presentation</vt:lpstr>
      <vt:lpstr>PowerPoint Presentation</vt:lpstr>
      <vt:lpstr>Siapakah Yunias ?</vt:lpstr>
      <vt:lpstr>PowerPoint Presentation</vt:lpstr>
    </vt:vector>
  </TitlesOfParts>
  <Company>British International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YUNIAS DAN FEBE</dc:title>
  <dc:creator>Filbert Goetomo</dc:creator>
  <cp:lastModifiedBy>Win7</cp:lastModifiedBy>
  <cp:revision>8</cp:revision>
  <dcterms:created xsi:type="dcterms:W3CDTF">2012-09-16T07:32:59Z</dcterms:created>
  <dcterms:modified xsi:type="dcterms:W3CDTF">2013-01-29T04:08:41Z</dcterms:modified>
</cp:coreProperties>
</file>